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3228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Pictures\0001-001-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6858000" cy="9143999"/>
          </a:xfrm>
          <a:prstGeom prst="rect">
            <a:avLst/>
          </a:prstGeom>
          <a:noFill/>
        </p:spPr>
      </p:pic>
      <p:pic>
        <p:nvPicPr>
          <p:cNvPr id="1027" name="Picture 3" descr="C:\Users\Администратор\Desktop\ФОТО Дс 19\Новая папка\IMG_12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84" y="4429124"/>
            <a:ext cx="4857784" cy="3643338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85728" y="214282"/>
            <a:ext cx="6057922" cy="1143009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«ВЕСЕННИЕ ПРАЗДНИКИ»</a:t>
            </a:r>
            <a:endParaRPr kumimoji="0" lang="ru-RU" sz="6000" b="1" i="0" u="sng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604" y="2000232"/>
            <a:ext cx="60007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00B050"/>
                </a:solidFill>
                <a:latin typeface="Monotype Corsiva" pitchFamily="66" charset="0"/>
              </a:rPr>
              <a:t>Праздник радостный, весенний,</a:t>
            </a:r>
            <a:br>
              <a:rPr lang="ru-RU" sz="2400" b="1" dirty="0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00B050"/>
                </a:solidFill>
                <a:latin typeface="Monotype Corsiva" pitchFamily="66" charset="0"/>
              </a:rPr>
              <a:t>Постучался в двери к нам, </a:t>
            </a:r>
            <a:br>
              <a:rPr lang="ru-RU" sz="2400" b="1" dirty="0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00B050"/>
                </a:solidFill>
                <a:latin typeface="Monotype Corsiva" pitchFamily="66" charset="0"/>
              </a:rPr>
              <a:t>От души поздравить рады</a:t>
            </a:r>
            <a:br>
              <a:rPr lang="ru-RU" sz="2400" b="1" dirty="0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00B050"/>
                </a:solidFill>
                <a:latin typeface="Monotype Corsiva" pitchFamily="66" charset="0"/>
              </a:rPr>
              <a:t>Мы своих любимых мам.</a:t>
            </a:r>
            <a:endParaRPr lang="ru-RU" sz="2400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Pictures\0001-001-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6858000" cy="9143999"/>
          </a:xfrm>
          <a:prstGeom prst="rect">
            <a:avLst/>
          </a:prstGeom>
          <a:noFill/>
        </p:spPr>
      </p:pic>
      <p:pic>
        <p:nvPicPr>
          <p:cNvPr id="2051" name="Picture 3" descr="C:\Users\Администратор\Desktop\ФОТО Дс 19\Новая папка\IMG_12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50" y="3714744"/>
            <a:ext cx="4953034" cy="3714776"/>
          </a:xfrm>
          <a:prstGeom prst="rect">
            <a:avLst/>
          </a:prstGeom>
          <a:noFill/>
        </p:spPr>
      </p:pic>
      <p:pic>
        <p:nvPicPr>
          <p:cNvPr id="6" name="Picture 2" descr="C:\Users\Администратор\Desktop\ФОТО Дс 19\Новая папка\IMG_12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928662"/>
            <a:ext cx="4667283" cy="3500462"/>
          </a:xfrm>
          <a:prstGeom prst="rect">
            <a:avLst/>
          </a:prstGeom>
          <a:noFill/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3857628" y="1857356"/>
            <a:ext cx="3000372" cy="157163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Воспитанники </a:t>
            </a:r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группы </a:t>
            </a:r>
            <a:endParaRPr lang="ru-RU" sz="3200" b="1" i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№ 4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Pictures\0001-001-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6858000" cy="9143999"/>
          </a:xfrm>
          <a:prstGeom prst="rect">
            <a:avLst/>
          </a:prstGeom>
          <a:noFill/>
        </p:spPr>
      </p:pic>
      <p:pic>
        <p:nvPicPr>
          <p:cNvPr id="3074" name="Picture 2" descr="C:\Users\Администратор\Desktop\ФОТО Дс 19\Новая папка\IMG_12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8" y="1142977"/>
            <a:ext cx="5881705" cy="4411278"/>
          </a:xfrm>
          <a:prstGeom prst="rect">
            <a:avLst/>
          </a:prstGeom>
          <a:noFill/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1071546" y="142844"/>
            <a:ext cx="3500462" cy="221457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</a:t>
            </a:r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Воспитанники группы № </a:t>
            </a:r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85860" y="5000628"/>
            <a:ext cx="4786346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</a:rPr>
              <a:t>М</a:t>
            </a: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</a:rPr>
              <a:t>ы </a:t>
            </a: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</a:rPr>
              <a:t>на славу постарались,</a:t>
            </a:r>
            <a:b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</a:rPr>
              <a:t>Учили песни и стихи,</a:t>
            </a:r>
            <a:b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</a:rPr>
              <a:t>Чтоб наши бабушки и мамы,</a:t>
            </a:r>
            <a:b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</a:rPr>
              <a:t>К нам </a:t>
            </a: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</a:rPr>
              <a:t>на утренник пришли</a:t>
            </a:r>
            <a:r>
              <a:rPr lang="ru-RU" sz="2400" b="1" i="1" dirty="0" smtClean="0">
                <a:solidFill>
                  <a:srgbClr val="00B050"/>
                </a:solidFill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Pictures\0001-001-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6858000" cy="9143999"/>
          </a:xfrm>
          <a:prstGeom prst="rect">
            <a:avLst/>
          </a:prstGeom>
          <a:noFill/>
        </p:spPr>
      </p:pic>
      <p:sp>
        <p:nvSpPr>
          <p:cNvPr id="4" name="Подзаголовок 2"/>
          <p:cNvSpPr txBox="1">
            <a:spLocks/>
          </p:cNvSpPr>
          <p:nvPr/>
        </p:nvSpPr>
        <p:spPr>
          <a:xfrm>
            <a:off x="1071546" y="142844"/>
            <a:ext cx="3143272" cy="221457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</a:t>
            </a:r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Воспитанники группы № </a:t>
            </a:r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14290" y="1214414"/>
            <a:ext cx="4143404" cy="142876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     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Вы послушайте немножко,</a:t>
            </a:r>
            <a:b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Как играем мы на ложках.</a:t>
            </a:r>
            <a:b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Бубном тоже позвеним,</a:t>
            </a:r>
            <a:b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Всех повеселить хотим.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099" name="Picture 3" descr="C:\Users\Администратор\Pictures\22GmOJVGh0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80" y="2428860"/>
            <a:ext cx="4857760" cy="3643320"/>
          </a:xfrm>
          <a:prstGeom prst="rect">
            <a:avLst/>
          </a:prstGeom>
          <a:noFill/>
        </p:spPr>
      </p:pic>
      <p:pic>
        <p:nvPicPr>
          <p:cNvPr id="8" name="Picture 2" descr="C:\Users\Администратор\Pictures\cgq0oWn-aH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16" y="5607836"/>
            <a:ext cx="4714884" cy="3536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PresentationFormat>Экран (4:3)</PresentationFormat>
  <Paragraphs>8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Пользователь Windows</cp:lastModifiedBy>
  <cp:revision>1</cp:revision>
  <dcterms:created xsi:type="dcterms:W3CDTF">2019-03-15T12:38:58Z</dcterms:created>
  <dcterms:modified xsi:type="dcterms:W3CDTF">2019-03-15T13:15:03Z</dcterms:modified>
</cp:coreProperties>
</file>