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истратор\Pictures\depositphotos_29585337-stock-photo-autumn-leave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32" y="2143108"/>
            <a:ext cx="56436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международный праздник пожилых людей воспитанники подготовительных групп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№6 и №8 поздравляли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всех,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прожил много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лет: своих бабушек и дедушек и работников нашего детского сада!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Администратор\Pictures\1538655146_200423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26" y="5572132"/>
            <a:ext cx="3562394" cy="357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истратор\Pictures\depositphotos_29585337-stock-photo-autumn-leave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7" name="Picture 1" descr="C:\Users\Администратор\Pictures\6NatsIlVv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173">
            <a:off x="445179" y="330821"/>
            <a:ext cx="2923381" cy="3897841"/>
          </a:xfrm>
          <a:prstGeom prst="rect">
            <a:avLst/>
          </a:prstGeom>
          <a:noFill/>
        </p:spPr>
      </p:pic>
      <p:pic>
        <p:nvPicPr>
          <p:cNvPr id="17411" name="Picture 3" descr="C:\Users\Администратор\Pictures\DeNcHHF78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54" y="5750708"/>
            <a:ext cx="4238654" cy="3178991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Pictures\0GOhc638C1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9734">
            <a:off x="2677582" y="2303200"/>
            <a:ext cx="4070992" cy="305324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072066"/>
            <a:ext cx="3286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с  бабушкой и дедушкой.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Старые друзья.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8" y="6429388"/>
            <a:ext cx="2285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 чего ж хорошие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они у меня!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истратор\Pictures\depositphotos_29585337-stock-photo-autumn-leave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Pictures\H03b0As67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36" y="5643570"/>
            <a:ext cx="4300546" cy="3007476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Pictures\vBALbyTFV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36" y="785786"/>
            <a:ext cx="4191029" cy="3143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8" y="4000496"/>
            <a:ext cx="53578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день пожилых людей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Вас детки поздравляли.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от души здоровья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силы вам желали.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3</cp:revision>
  <dcterms:created xsi:type="dcterms:W3CDTF">2019-10-08T08:21:38Z</dcterms:created>
  <dcterms:modified xsi:type="dcterms:W3CDTF">2019-10-09T10:10:46Z</dcterms:modified>
</cp:coreProperties>
</file>