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2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Pictures\7a45c656b963a9772e17b73c931e0d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1778" cy="9144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214282"/>
            <a:ext cx="6858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Праздник мыльных пузырей!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70" y="1714480"/>
            <a:ext cx="50720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Как красиво! Посмотри!</a:t>
            </a: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Monotype Corsiva" pitchFamily="66" charset="0"/>
              </a:rPr>
              <a:t>Мы пускаем пузыри</a:t>
            </a: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Monotype Corsiva" pitchFamily="66" charset="0"/>
              </a:rPr>
              <a:t>Мыльные, цветные,</a:t>
            </a:r>
            <a:br>
              <a:rPr lang="ru-RU" sz="3600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Monotype Corsiva" pitchFamily="66" charset="0"/>
              </a:rPr>
              <a:t>Нами надувные.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9" name="Picture 5" descr="C:\Users\Администратор\Pictures\jFuldpCXDx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7034" y="6429388"/>
            <a:ext cx="4163800" cy="2571704"/>
          </a:xfrm>
          <a:prstGeom prst="rect">
            <a:avLst/>
          </a:prstGeom>
          <a:noFill/>
        </p:spPr>
      </p:pic>
      <p:pic>
        <p:nvPicPr>
          <p:cNvPr id="9" name="Picture 4" descr="C:\Users\Администратор\Pictures\-SbWveuzy-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66" y="3929058"/>
            <a:ext cx="4572032" cy="284923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929198" y="4143372"/>
            <a:ext cx="17859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Группа №5</a:t>
            </a: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0042" y="6786578"/>
            <a:ext cx="17859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Группа №6</a:t>
            </a: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Pictures\7a45c656b963a9772e17b73c931e0d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1778" cy="9144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94" y="5643570"/>
            <a:ext cx="55721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Нет забавнее игры</a:t>
            </a:r>
            <a:b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Для весёлой детворы:</a:t>
            </a:r>
            <a:b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00B0F0"/>
                </a:solidFill>
                <a:latin typeface="Monotype Corsiva" pitchFamily="66" charset="0"/>
              </a:rPr>
              <a:t>Пузыри пускают,</a:t>
            </a: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00B0F0"/>
                </a:solidFill>
                <a:latin typeface="Monotype Corsiva" pitchFamily="66" charset="0"/>
              </a:rPr>
              <a:t>Щёки надувают.</a:t>
            </a:r>
            <a:endParaRPr lang="ru-RU" sz="36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C:\Users\Администратор\Pictures\OPpzkgZ-HB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42" y="1071538"/>
            <a:ext cx="5738805" cy="4304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Pictures\7a45c656b963a9772e17b73c931e0d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1778" cy="9144000"/>
          </a:xfrm>
          <a:prstGeom prst="rect">
            <a:avLst/>
          </a:prstGeom>
          <a:noFill/>
        </p:spPr>
      </p:pic>
      <p:pic>
        <p:nvPicPr>
          <p:cNvPr id="2050" name="Picture 2" descr="C:\Users\Администратор\Desktop\Новая папка\IMG_20190725_1042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9339" y="785786"/>
            <a:ext cx="2595400" cy="3500462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Новая папка\IMG_20190725_1036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892" y="785786"/>
            <a:ext cx="2701334" cy="3643338"/>
          </a:xfrm>
          <a:prstGeom prst="rect">
            <a:avLst/>
          </a:prstGeom>
          <a:noFill/>
        </p:spPr>
      </p:pic>
      <p:pic>
        <p:nvPicPr>
          <p:cNvPr id="2053" name="Picture 5" descr="C:\Users\Администратор\Pictures\e_SQRmWFBI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24" y="4643438"/>
            <a:ext cx="2928958" cy="390521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000240" y="142843"/>
            <a:ext cx="34290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Группа №3</a:t>
            </a: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Picture 6" descr="C:\Users\Администратор\Desktop\Новая папка\IMG_20190725_0749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42" y="4714876"/>
            <a:ext cx="2643206" cy="3871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Pictures\7a45c656b963a9772e17b73c931e0d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1778" cy="9144000"/>
          </a:xfrm>
          <a:prstGeom prst="rect">
            <a:avLst/>
          </a:prstGeom>
          <a:noFill/>
        </p:spPr>
      </p:pic>
      <p:pic>
        <p:nvPicPr>
          <p:cNvPr id="3075" name="Picture 3" descr="C:\Users\Администратор\Desktop\Новая папка\IMG_78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8" y="4714858"/>
            <a:ext cx="5143536" cy="3857652"/>
          </a:xfrm>
          <a:prstGeom prst="rect">
            <a:avLst/>
          </a:prstGeom>
          <a:noFill/>
        </p:spPr>
      </p:pic>
      <p:pic>
        <p:nvPicPr>
          <p:cNvPr id="3076" name="Picture 4" descr="C:\Users\Администратор\Desktop\Новая папка\IMG_78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306" y="357158"/>
            <a:ext cx="4095755" cy="3071816"/>
          </a:xfrm>
          <a:prstGeom prst="rect">
            <a:avLst/>
          </a:prstGeom>
          <a:noFill/>
        </p:spPr>
      </p:pic>
      <p:pic>
        <p:nvPicPr>
          <p:cNvPr id="6" name="Picture 2" descr="C:\Users\Администратор\Desktop\Новая папка\IMG_78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6666" y="2643174"/>
            <a:ext cx="3238522" cy="242889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2918" y="1000100"/>
            <a:ext cx="17859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Группа №2</a:t>
            </a: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29000" y="3714744"/>
            <a:ext cx="3571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Дуем, дуем, посмотри,</a:t>
            </a:r>
            <a:b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Вон их </a:t>
            </a:r>
            <a:r>
              <a:rPr lang="ru-RU" sz="20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сколько:раз,два</a:t>
            </a:r>
            <a: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три...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8497669"/>
            <a:ext cx="66437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Раз, два, три, четыре, 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пять...    Невозможно 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сосчитать!</a:t>
            </a:r>
            <a:endParaRPr lang="ru-RU" sz="2000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PresentationFormat>Экран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Пользователь Windows</cp:lastModifiedBy>
  <cp:revision>1</cp:revision>
  <dcterms:created xsi:type="dcterms:W3CDTF">2019-07-29T13:31:17Z</dcterms:created>
  <dcterms:modified xsi:type="dcterms:W3CDTF">2019-07-29T14:11:26Z</dcterms:modified>
</cp:coreProperties>
</file>